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1E925-2B9C-4897-9DA3-BD18D6F6D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D68508-EA00-4855-84A7-B4A733D4A1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BF1BE6-E05E-48DC-B2BA-E30CFFFFA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3BB-6528-4F80-A9DF-9997B3E2E622}" type="datetimeFigureOut">
              <a:rPr lang="es-419" smtClean="0"/>
              <a:t>23/1/2025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1A381D-E4D5-4583-A77B-A24DD13F8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569351-5527-40A2-B6AA-B2BFC9C2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1E43-A60A-4504-9C92-D55B95B489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62118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9C38E1-6C8B-4CB6-8F73-8645A300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C7BB2D8-78B3-44B0-9B98-A49E4BCAE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F4A24C-4831-4ADF-A598-AEAD66840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3BB-6528-4F80-A9DF-9997B3E2E622}" type="datetimeFigureOut">
              <a:rPr lang="es-419" smtClean="0"/>
              <a:t>23/1/2025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5BF5DE-11F1-4B38-A2A3-79047AA36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05FEF9-0F35-4811-AB2A-0D2122426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1E43-A60A-4504-9C92-D55B95B489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146513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252658-F90F-4756-9F3A-D0D02F6CFB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4630947-2A9E-4C6F-998D-80298359C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F061AA-FEB3-44B2-85B0-A09953C68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3BB-6528-4F80-A9DF-9997B3E2E622}" type="datetimeFigureOut">
              <a:rPr lang="es-419" smtClean="0"/>
              <a:t>23/1/2025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8B89B1-16B4-46D9-A2F0-470B4EDD8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C9E7D9-A732-47D7-BE37-01A4B8B63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1E43-A60A-4504-9C92-D55B95B489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053010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1BBFE-55D9-4B34-AFA2-E56B640B1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E4A87C-F3E1-4668-8551-6FF579870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BB5056-AEAF-4D1E-9B2D-598BF8E74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3BB-6528-4F80-A9DF-9997B3E2E622}" type="datetimeFigureOut">
              <a:rPr lang="es-419" smtClean="0"/>
              <a:t>23/1/2025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5BED23-6884-455D-8B0B-886985724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AED312-AC18-49ED-86CD-31988077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1E43-A60A-4504-9C92-D55B95B489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476305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FCDB2-1FF5-4F42-BB66-2ACF89DCB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BCE6CA-CCDC-44EB-B25E-F408E1A77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FCFBE8-1C38-46DA-ADFA-38F95390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3BB-6528-4F80-A9DF-9997B3E2E622}" type="datetimeFigureOut">
              <a:rPr lang="es-419" smtClean="0"/>
              <a:t>23/1/2025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DD84D2-039B-4A12-BC0A-693AC336E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3C53E0-17E6-4255-A9C2-DBCB82DA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1E43-A60A-4504-9C92-D55B95B489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09842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7EE677-CBA5-497B-8D3E-94CCDFB5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314A49-0926-4759-A119-B33954021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FD339F2-A555-4481-9B15-A4B144789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2FA105-4829-4EC3-A4A9-E8766DEFF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3BB-6528-4F80-A9DF-9997B3E2E622}" type="datetimeFigureOut">
              <a:rPr lang="es-419" smtClean="0"/>
              <a:t>23/1/2025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0C9DCD-E991-40A5-B64F-702F0C015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37EDBD-5DB7-4F7F-A9E6-025CD3A7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1E43-A60A-4504-9C92-D55B95B489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783089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2997A2-A106-4FFE-A0E1-514D7ABBD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370997-B4BB-4B42-BAA2-F23FFB20E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6C17A12-AE0B-4CAF-A501-8B071A62B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A26E641-C7DB-4BBA-B77E-521855B40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8147A41-EB49-43D5-AFDB-A44D5B4D64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3090936-0662-47CE-9D07-6E74B4914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3BB-6528-4F80-A9DF-9997B3E2E622}" type="datetimeFigureOut">
              <a:rPr lang="es-419" smtClean="0"/>
              <a:t>23/1/2025</a:t>
            </a:fld>
            <a:endParaRPr lang="es-419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C4CB467-9E36-4731-B401-740014EE9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60E16C9-B671-46A9-BBCB-BF4E965FA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1E43-A60A-4504-9C92-D55B95B489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582658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5DA132-70EF-4386-ADFE-2A3868F2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B3A6868-820A-4197-97FD-62D729FF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3BB-6528-4F80-A9DF-9997B3E2E622}" type="datetimeFigureOut">
              <a:rPr lang="es-419" smtClean="0"/>
              <a:t>23/1/2025</a:t>
            </a:fld>
            <a:endParaRPr lang="es-419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986BBAC-B352-494F-8129-303A8718B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058A439-2C6C-45FB-A820-ACFF7841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1E43-A60A-4504-9C92-D55B95B489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858282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76A5DD7-C86C-4141-84A7-FE721B7E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3BB-6528-4F80-A9DF-9997B3E2E622}" type="datetimeFigureOut">
              <a:rPr lang="es-419" smtClean="0"/>
              <a:t>23/1/2025</a:t>
            </a:fld>
            <a:endParaRPr lang="es-419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666989-7CD2-4CF5-BC9C-B799221FB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4A5E4B8-0349-4645-9E53-06ED42B27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1E43-A60A-4504-9C92-D55B95B489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62419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1DF9AC-B488-4D0C-B13D-8F80AAF9E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256A2D-4A4E-43ED-BC1C-2860F698B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0DAD4F9-26E2-40BC-A34D-3011307C5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3563D8D-24CB-4B35-9730-713DE7DB7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3BB-6528-4F80-A9DF-9997B3E2E622}" type="datetimeFigureOut">
              <a:rPr lang="es-419" smtClean="0"/>
              <a:t>23/1/2025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A9BD86-A1A0-4BB4-834F-7C35BFCD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616BE2E-D6CB-4CFB-8F00-DEDED29AE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1E43-A60A-4504-9C92-D55B95B489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896482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99BB0-0102-4970-BD4D-C42CC6C60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0EC7418-0783-4683-B05F-B2339CF387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3499A7C-7301-4D35-B92F-71E3B551A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E0CDF-5943-4744-A5AE-801B698F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3BB-6528-4F80-A9DF-9997B3E2E622}" type="datetimeFigureOut">
              <a:rPr lang="es-419" smtClean="0"/>
              <a:t>23/1/2025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1BB532-7419-48C4-BBBF-0E545197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E47DC8-93D3-451B-9DC4-36A62F4C6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1E43-A60A-4504-9C92-D55B95B489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552118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35A0CCD-3941-4528-B100-2E192E2F6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FB367B-893D-4018-90F8-D9A462E04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5ED997-3996-43C2-A395-289BE546B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143BB-6528-4F80-A9DF-9997B3E2E622}" type="datetimeFigureOut">
              <a:rPr lang="es-419" smtClean="0"/>
              <a:t>23/1/2025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AC80B6-D9D4-4C28-AF8C-83BD9632D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083937-C09D-4192-AC3B-C77BA7651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E1E43-A60A-4504-9C92-D55B95B489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274204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C721099-81E3-4B62-A137-965E399431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4" t="8026" r="11370" b="16116"/>
          <a:stretch/>
        </p:blipFill>
        <p:spPr>
          <a:xfrm rot="5400000">
            <a:off x="-612559" y="1678281"/>
            <a:ext cx="4989249" cy="350143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687D48C-31A6-444B-94CB-108B66211C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7" t="35340" r="37048" b="39159"/>
          <a:stretch/>
        </p:blipFill>
        <p:spPr>
          <a:xfrm>
            <a:off x="3918869" y="947690"/>
            <a:ext cx="1819922" cy="174890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BEAC1A7-5122-4C79-921D-7BB9C3550E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5" t="31197" r="41690" b="41489"/>
          <a:stretch/>
        </p:blipFill>
        <p:spPr>
          <a:xfrm>
            <a:off x="5894773" y="934374"/>
            <a:ext cx="1819922" cy="187318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16B715C-E4E9-40E5-B977-8588A13E6A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0" t="14757" r="10493" b="18900"/>
          <a:stretch/>
        </p:blipFill>
        <p:spPr>
          <a:xfrm rot="16200000">
            <a:off x="7396165" y="1785565"/>
            <a:ext cx="4898344" cy="322259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AE3E21A-1545-452A-8321-9DE6A6433F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3" t="37023" r="31546" b="29320"/>
          <a:stretch/>
        </p:blipFill>
        <p:spPr>
          <a:xfrm>
            <a:off x="4680817" y="3513337"/>
            <a:ext cx="2115948" cy="230819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B7B2D42-3AFF-4DCA-A079-F823E156D485}"/>
              </a:ext>
            </a:extLst>
          </p:cNvPr>
          <p:cNvSpPr txBox="1"/>
          <p:nvPr/>
        </p:nvSpPr>
        <p:spPr>
          <a:xfrm>
            <a:off x="1731222" y="592362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/>
              <a:t>1</a:t>
            </a:r>
            <a:endParaRPr lang="es-419" sz="32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538C5B0-163C-43C9-93F3-F21990D48024}"/>
              </a:ext>
            </a:extLst>
          </p:cNvPr>
          <p:cNvSpPr txBox="1"/>
          <p:nvPr/>
        </p:nvSpPr>
        <p:spPr>
          <a:xfrm>
            <a:off x="4680817" y="274377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/>
              <a:t>2</a:t>
            </a:r>
            <a:endParaRPr lang="es-419" sz="3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2B48E0F-C5A5-4D78-9F7F-64D045510D8C}"/>
              </a:ext>
            </a:extLst>
          </p:cNvPr>
          <p:cNvSpPr txBox="1"/>
          <p:nvPr/>
        </p:nvSpPr>
        <p:spPr>
          <a:xfrm>
            <a:off x="6608206" y="274377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/>
              <a:t>3</a:t>
            </a:r>
            <a:endParaRPr lang="es-419" sz="32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9985D01-68A4-41BB-B2B8-24643B57FE3E}"/>
              </a:ext>
            </a:extLst>
          </p:cNvPr>
          <p:cNvSpPr txBox="1"/>
          <p:nvPr/>
        </p:nvSpPr>
        <p:spPr>
          <a:xfrm>
            <a:off x="5612244" y="582153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/>
              <a:t>4</a:t>
            </a:r>
            <a:endParaRPr lang="es-419" sz="32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4CBCB04-B1CD-48B9-B5B1-A6C6457FFBA1}"/>
              </a:ext>
            </a:extLst>
          </p:cNvPr>
          <p:cNvSpPr txBox="1"/>
          <p:nvPr/>
        </p:nvSpPr>
        <p:spPr>
          <a:xfrm>
            <a:off x="9760403" y="582153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/>
              <a:t>5</a:t>
            </a:r>
            <a:endParaRPr lang="es-419" sz="3200" dirty="0"/>
          </a:p>
        </p:txBody>
      </p:sp>
    </p:spTree>
    <p:extLst>
      <p:ext uri="{BB962C8B-B14F-4D97-AF65-F5344CB8AC3E}">
        <p14:creationId xmlns:p14="http://schemas.microsoft.com/office/powerpoint/2010/main" val="3056990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F07AAAB-99B1-480D-8023-0C0B7C11FE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4" t="8026" r="11370" b="16116"/>
          <a:stretch/>
        </p:blipFill>
        <p:spPr>
          <a:xfrm rot="5400000">
            <a:off x="2998237" y="1208674"/>
            <a:ext cx="6327550" cy="444065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CD4BC56-4F63-46D7-903C-EABE02CD79C0}"/>
              </a:ext>
            </a:extLst>
          </p:cNvPr>
          <p:cNvSpPr txBox="1"/>
          <p:nvPr/>
        </p:nvSpPr>
        <p:spPr>
          <a:xfrm>
            <a:off x="5978308" y="34290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</a:rPr>
              <a:t>1</a:t>
            </a:r>
            <a:endParaRPr lang="es-419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92D9EEC-BEC2-4030-B678-63BC199C4EFB}"/>
              </a:ext>
            </a:extLst>
          </p:cNvPr>
          <p:cNvSpPr txBox="1"/>
          <p:nvPr/>
        </p:nvSpPr>
        <p:spPr>
          <a:xfrm>
            <a:off x="6823167" y="59428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</a:rPr>
              <a:t>2</a:t>
            </a:r>
            <a:endParaRPr lang="es-419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A69D85B-93B0-46D9-A825-FFE7906300B1}"/>
              </a:ext>
            </a:extLst>
          </p:cNvPr>
          <p:cNvSpPr txBox="1"/>
          <p:nvPr/>
        </p:nvSpPr>
        <p:spPr>
          <a:xfrm>
            <a:off x="5728592" y="39431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</a:rPr>
              <a:t>3</a:t>
            </a:r>
            <a:endParaRPr lang="es-419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0452C42-FD1A-49E9-AAA7-E5A8FB9C040D}"/>
              </a:ext>
            </a:extLst>
          </p:cNvPr>
          <p:cNvSpPr txBox="1"/>
          <p:nvPr/>
        </p:nvSpPr>
        <p:spPr>
          <a:xfrm>
            <a:off x="7267050" y="65592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</a:rPr>
              <a:t>4</a:t>
            </a:r>
            <a:endParaRPr lang="es-41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313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1EDCEAA-530A-4EEF-ADD4-08D8C1D912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4" t="10097" r="46751" b="12363"/>
          <a:stretch/>
        </p:blipFill>
        <p:spPr>
          <a:xfrm>
            <a:off x="1615736" y="665825"/>
            <a:ext cx="4190260" cy="53177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E10AA66-13FE-4E07-BA68-755752B7FA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9" b="30873"/>
          <a:stretch/>
        </p:blipFill>
        <p:spPr>
          <a:xfrm>
            <a:off x="5948039" y="665825"/>
            <a:ext cx="3968279" cy="53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5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3ADACE-71C9-4B50-B5AC-475515D0BD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" t="35600" r="256" b="708"/>
          <a:stretch/>
        </p:blipFill>
        <p:spPr>
          <a:xfrm>
            <a:off x="-1" y="1097280"/>
            <a:ext cx="3888419" cy="43680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A8BDB5F-22FF-4389-B2FD-980074CB57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5"/>
          <a:stretch/>
        </p:blipFill>
        <p:spPr>
          <a:xfrm>
            <a:off x="3888418" y="1097279"/>
            <a:ext cx="5163672" cy="436803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7CB92FE-9B3E-47C6-BEE5-8293992036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0" b="25954"/>
          <a:stretch/>
        </p:blipFill>
        <p:spPr>
          <a:xfrm>
            <a:off x="8101583" y="1097280"/>
            <a:ext cx="4090417" cy="436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36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17C470C-15E1-4C80-9B9C-97D66E2E5F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1" t="17066" r="10273" b="7200"/>
          <a:stretch/>
        </p:blipFill>
        <p:spPr>
          <a:xfrm>
            <a:off x="661121" y="713232"/>
            <a:ext cx="4059534" cy="50017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7088574-F239-434C-8AF5-6EDF881641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0" r="16472" b="27067"/>
          <a:stretch/>
        </p:blipFill>
        <p:spPr>
          <a:xfrm>
            <a:off x="4720654" y="713232"/>
            <a:ext cx="3417506" cy="50017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BE2557A-5A32-4B36-A57E-0D38731549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5" t="6400" r="21076" b="22533"/>
          <a:stretch/>
        </p:blipFill>
        <p:spPr>
          <a:xfrm>
            <a:off x="8138160" y="710795"/>
            <a:ext cx="3417506" cy="500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77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39A9E18-242D-41D8-9295-3504F66B2A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5" t="10744" b="12362"/>
          <a:stretch/>
        </p:blipFill>
        <p:spPr>
          <a:xfrm>
            <a:off x="5668843" y="1320679"/>
            <a:ext cx="6040801" cy="46560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C68721D-435E-40A2-B07F-95E9FD4F98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3" t="16343" r="13150" b="6764"/>
          <a:stretch/>
        </p:blipFill>
        <p:spPr>
          <a:xfrm>
            <a:off x="1145219" y="1012054"/>
            <a:ext cx="3950564" cy="527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43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AD7487D-CDC8-49D3-AAE2-BBE7C5CA0E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4" t="3107" r="18809" b="4466"/>
          <a:stretch/>
        </p:blipFill>
        <p:spPr>
          <a:xfrm>
            <a:off x="0" y="1010528"/>
            <a:ext cx="4379477" cy="456201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C70C8FE-0015-4094-8BDB-F95ED552A9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5" t="6327" r="23754" b="2867"/>
          <a:stretch/>
        </p:blipFill>
        <p:spPr>
          <a:xfrm>
            <a:off x="4511336" y="1010528"/>
            <a:ext cx="3364635" cy="456201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F0CC9CD-6817-4298-BA3E-B715698287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4" t="12352" r="10799" b="6354"/>
          <a:stretch/>
        </p:blipFill>
        <p:spPr>
          <a:xfrm>
            <a:off x="8007830" y="1010527"/>
            <a:ext cx="3630033" cy="456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7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C66E25F-F0DC-471C-8E9C-13713995C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859" y="0"/>
            <a:ext cx="9108281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6AF5855-63BE-47AE-8F78-710260BE9C47}"/>
              </a:ext>
            </a:extLst>
          </p:cNvPr>
          <p:cNvSpPr txBox="1"/>
          <p:nvPr/>
        </p:nvSpPr>
        <p:spPr>
          <a:xfrm>
            <a:off x="9218056" y="236253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/>
              <a:t>1</a:t>
            </a:r>
            <a:endParaRPr lang="es-419" b="1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C8A611F-DDAA-4216-810E-35E669D46E6B}"/>
              </a:ext>
            </a:extLst>
          </p:cNvPr>
          <p:cNvSpPr/>
          <p:nvPr/>
        </p:nvSpPr>
        <p:spPr>
          <a:xfrm>
            <a:off x="9152877" y="2362563"/>
            <a:ext cx="470517" cy="461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EECD143-84F7-4F8E-9FBE-152ABDFEE5BE}"/>
              </a:ext>
            </a:extLst>
          </p:cNvPr>
          <p:cNvSpPr txBox="1"/>
          <p:nvPr/>
        </p:nvSpPr>
        <p:spPr>
          <a:xfrm>
            <a:off x="3093943" y="541793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/>
              <a:t>2</a:t>
            </a:r>
            <a:endParaRPr lang="es-419" b="1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4377A0A-C6F9-43D3-B96C-5415D65EC232}"/>
              </a:ext>
            </a:extLst>
          </p:cNvPr>
          <p:cNvSpPr/>
          <p:nvPr/>
        </p:nvSpPr>
        <p:spPr>
          <a:xfrm>
            <a:off x="3028764" y="5417961"/>
            <a:ext cx="470517" cy="461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8E01EC0-FE9F-4748-967B-669D5F8A624A}"/>
              </a:ext>
            </a:extLst>
          </p:cNvPr>
          <p:cNvSpPr txBox="1"/>
          <p:nvPr/>
        </p:nvSpPr>
        <p:spPr>
          <a:xfrm>
            <a:off x="9388135" y="380296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chemeClr val="bg1"/>
                </a:solidFill>
              </a:rPr>
              <a:t>3</a:t>
            </a:r>
            <a:endParaRPr lang="es-419" b="1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D3ED1BA-886C-4064-A03B-BC54B601BEBD}"/>
              </a:ext>
            </a:extLst>
          </p:cNvPr>
          <p:cNvSpPr/>
          <p:nvPr/>
        </p:nvSpPr>
        <p:spPr>
          <a:xfrm>
            <a:off x="9322956" y="3802992"/>
            <a:ext cx="470517" cy="461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233AEC1-3774-4233-A9D3-8F696DBB7EF3}"/>
              </a:ext>
            </a:extLst>
          </p:cNvPr>
          <p:cNvSpPr txBox="1"/>
          <p:nvPr/>
        </p:nvSpPr>
        <p:spPr>
          <a:xfrm>
            <a:off x="5846021" y="171594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/>
              <a:t>4</a:t>
            </a:r>
            <a:endParaRPr lang="es-419" b="1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A7C5C9D-21D1-44D3-B609-6D7D2D133BCF}"/>
              </a:ext>
            </a:extLst>
          </p:cNvPr>
          <p:cNvSpPr/>
          <p:nvPr/>
        </p:nvSpPr>
        <p:spPr>
          <a:xfrm>
            <a:off x="5780842" y="1715973"/>
            <a:ext cx="470517" cy="461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43D4C5E-CC5D-4A03-A8DB-3F8D0C075825}"/>
              </a:ext>
            </a:extLst>
          </p:cNvPr>
          <p:cNvSpPr txBox="1"/>
          <p:nvPr/>
        </p:nvSpPr>
        <p:spPr>
          <a:xfrm>
            <a:off x="6414192" y="296733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/>
              <a:t>5</a:t>
            </a:r>
            <a:endParaRPr lang="es-419" b="1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0BA492A-CFA7-4AE0-9823-0787DDB18D79}"/>
              </a:ext>
            </a:extLst>
          </p:cNvPr>
          <p:cNvSpPr/>
          <p:nvPr/>
        </p:nvSpPr>
        <p:spPr>
          <a:xfrm>
            <a:off x="6349013" y="2967361"/>
            <a:ext cx="470517" cy="461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F4971A0-F195-4596-BD7D-9E3860003848}"/>
              </a:ext>
            </a:extLst>
          </p:cNvPr>
          <p:cNvSpPr txBox="1"/>
          <p:nvPr/>
        </p:nvSpPr>
        <p:spPr>
          <a:xfrm>
            <a:off x="2170666" y="46367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/>
              <a:t>6</a:t>
            </a:r>
            <a:endParaRPr lang="es-419" b="1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79E83DF-1C71-4A3C-B30A-D6BA1462C640}"/>
              </a:ext>
            </a:extLst>
          </p:cNvPr>
          <p:cNvSpPr/>
          <p:nvPr/>
        </p:nvSpPr>
        <p:spPr>
          <a:xfrm>
            <a:off x="2105487" y="4636726"/>
            <a:ext cx="470517" cy="461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36330-347F-4968-AE97-938233000033}"/>
              </a:ext>
            </a:extLst>
          </p:cNvPr>
          <p:cNvSpPr txBox="1"/>
          <p:nvPr/>
        </p:nvSpPr>
        <p:spPr>
          <a:xfrm>
            <a:off x="6920219" y="10908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/>
              <a:t>7</a:t>
            </a:r>
            <a:endParaRPr lang="es-419" b="1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C87178AF-E963-42A6-9F6B-C17D36150EEF}"/>
              </a:ext>
            </a:extLst>
          </p:cNvPr>
          <p:cNvSpPr/>
          <p:nvPr/>
        </p:nvSpPr>
        <p:spPr>
          <a:xfrm>
            <a:off x="6855040" y="109114"/>
            <a:ext cx="470517" cy="461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1A35C30-80C2-4586-9437-16633FE9595E}"/>
              </a:ext>
            </a:extLst>
          </p:cNvPr>
          <p:cNvSpPr txBox="1"/>
          <p:nvPr/>
        </p:nvSpPr>
        <p:spPr>
          <a:xfrm>
            <a:off x="8182901" y="171594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/>
              <a:t>8</a:t>
            </a:r>
            <a:endParaRPr lang="es-419" b="1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DEA47780-2DF6-4433-9A4D-2C57B8BDEFEF}"/>
              </a:ext>
            </a:extLst>
          </p:cNvPr>
          <p:cNvSpPr/>
          <p:nvPr/>
        </p:nvSpPr>
        <p:spPr>
          <a:xfrm>
            <a:off x="8117722" y="1715973"/>
            <a:ext cx="470517" cy="461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1583316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17</Words>
  <Application>Microsoft Office PowerPoint</Application>
  <PresentationFormat>Panorámica</PresentationFormat>
  <Paragraphs>17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SEBASTIAN MONTOYA HERNANDEZ</dc:creator>
  <cp:lastModifiedBy>SEBASTIAN MONTOYA HERNANDEZ</cp:lastModifiedBy>
  <cp:revision>12</cp:revision>
  <dcterms:created xsi:type="dcterms:W3CDTF">2025-01-19T21:04:47Z</dcterms:created>
  <dcterms:modified xsi:type="dcterms:W3CDTF">2025-01-23T20:08:04Z</dcterms:modified>
</cp:coreProperties>
</file>